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2" r:id="rId2"/>
    <p:sldId id="259" r:id="rId3"/>
    <p:sldId id="294" r:id="rId4"/>
    <p:sldId id="337" r:id="rId5"/>
    <p:sldId id="336" r:id="rId6"/>
    <p:sldId id="335" r:id="rId7"/>
    <p:sldId id="334" r:id="rId8"/>
    <p:sldId id="333" r:id="rId9"/>
    <p:sldId id="332" r:id="rId10"/>
    <p:sldId id="331" r:id="rId11"/>
    <p:sldId id="326" r:id="rId12"/>
    <p:sldId id="325" r:id="rId13"/>
    <p:sldId id="324" r:id="rId14"/>
    <p:sldId id="323" r:id="rId15"/>
    <p:sldId id="321" r:id="rId16"/>
    <p:sldId id="297" r:id="rId17"/>
  </p:sldIdLst>
  <p:sldSz cx="12190413" cy="6859588"/>
  <p:notesSz cx="6858000" cy="9144000"/>
  <p:embeddedFontLst>
    <p:embeddedFont>
      <p:font typeface="Noto Sans" panose="020B0604020202020204" charset="0"/>
      <p:regular r:id="rId20"/>
      <p:bold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FFCE33"/>
    <a:srgbClr val="882406"/>
    <a:srgbClr val="00A9B0"/>
    <a:srgbClr val="013662"/>
    <a:srgbClr val="E93440"/>
    <a:srgbClr val="BFBFBF"/>
    <a:srgbClr val="667552"/>
    <a:srgbClr val="CC9900"/>
    <a:srgbClr val="546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792" autoAdjust="0"/>
  </p:normalViewPr>
  <p:slideViewPr>
    <p:cSldViewPr>
      <p:cViewPr varScale="1">
        <p:scale>
          <a:sx n="88" d="100"/>
          <a:sy n="88" d="100"/>
        </p:scale>
        <p:origin x="624" y="53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534000" y="2453687"/>
            <a:ext cx="5415634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534000" y="4293890"/>
            <a:ext cx="5415634" cy="8111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54777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accent6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6199162" y="2528763"/>
            <a:ext cx="5394629" cy="227224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591150" y="2277666"/>
            <a:ext cx="5415634" cy="2045207"/>
          </a:xfrm>
        </p:spPr>
        <p:txBody>
          <a:bodyPr/>
          <a:lstStyle/>
          <a:p>
            <a:r>
              <a:rPr lang="en-US" altLang="ko-KR" dirty="0" smtClean="0"/>
              <a:t>Pizza </a:t>
            </a:r>
            <a:r>
              <a:rPr lang="en-US" altLang="ko-KR" dirty="0" smtClean="0"/>
              <a:t>Store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Sales</a:t>
            </a:r>
            <a:r>
              <a:rPr lang="en-US" altLang="ko-KR" dirty="0"/>
              <a:t> </a:t>
            </a:r>
            <a:r>
              <a:rPr lang="en-US" altLang="ko-KR" smtClean="0"/>
              <a:t>Analysis</a:t>
            </a:r>
            <a:endParaRPr lang="ko-KR" altLang="en-US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933472" y="1989634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933472" y="4482511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574" y="405458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distribution of orders by hour of the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day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90" y="1773610"/>
            <a:ext cx="8707065" cy="1000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0" y="3069754"/>
            <a:ext cx="1714739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88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relevant tables to find </a:t>
            </a:r>
            <a:r>
              <a:rPr lang="en-US" altLang="ko-KR" dirty="0" smtClean="0"/>
              <a:t>the </a:t>
            </a:r>
            <a:r>
              <a:rPr lang="en-US" altLang="ko-KR" dirty="0"/>
              <a:t>category-wise distribution of pizzas.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773610"/>
            <a:ext cx="6354062" cy="11145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2" y="3285778"/>
            <a:ext cx="285221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15879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on revenue.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4" y="4598727"/>
            <a:ext cx="4045491" cy="1495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6" y="1629594"/>
            <a:ext cx="853559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8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Calculate the percentage contribution of each </a:t>
            </a:r>
            <a:r>
              <a:rPr lang="en-US" altLang="ko-KR" dirty="0" smtClean="0"/>
              <a:t>pizza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/>
              <a:t>type to total revenue.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2277666"/>
            <a:ext cx="7464960" cy="3156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94" y="3177418"/>
            <a:ext cx="298804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0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405458"/>
            <a:ext cx="10971373" cy="79875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Analyze the cumulative revenue generated over time.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989634"/>
            <a:ext cx="6757041" cy="3144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22" y="1285105"/>
            <a:ext cx="269595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2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566" y="405458"/>
            <a:ext cx="10971373" cy="108012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Determine the top 3 most ordered pizza types based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on </a:t>
            </a:r>
            <a:r>
              <a:rPr lang="en-US" altLang="ko-KR" dirty="0"/>
              <a:t>revenue </a:t>
            </a:r>
            <a:r>
              <a:rPr lang="en-US" altLang="ko-KR" dirty="0" smtClean="0"/>
              <a:t>for </a:t>
            </a:r>
            <a:r>
              <a:rPr lang="en-US" altLang="ko-KR" dirty="0"/>
              <a:t>each pizza </a:t>
            </a:r>
            <a:r>
              <a:rPr lang="en-US" altLang="ko-KR" dirty="0" smtClean="0"/>
              <a:t>category.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1701602"/>
            <a:ext cx="6503880" cy="3338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50" y="2277102"/>
            <a:ext cx="3143689" cy="27626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7535366" y="2565697"/>
            <a:ext cx="3960440" cy="2232248"/>
          </a:xfrm>
        </p:spPr>
        <p:txBody>
          <a:bodyPr/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</a:rPr>
              <a:t>THANK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YOU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406408" y="490348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406408" y="2522239"/>
            <a:ext cx="299453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 flipH="1">
            <a:off x="4943078" y="981522"/>
            <a:ext cx="4733797" cy="942527"/>
          </a:xfrm>
          <a:custGeom>
            <a:avLst/>
            <a:gdLst>
              <a:gd name="connsiteX0" fmla="*/ 2945482 w 2945482"/>
              <a:gd name="connsiteY0" fmla="*/ 0 h 530802"/>
              <a:gd name="connsiteX1" fmla="*/ 1822831 w 2945482"/>
              <a:gd name="connsiteY1" fmla="*/ 0 h 530802"/>
              <a:gd name="connsiteX2" fmla="*/ 1122651 w 2945482"/>
              <a:gd name="connsiteY2" fmla="*/ 0 h 530802"/>
              <a:gd name="connsiteX3" fmla="*/ 0 w 2945482"/>
              <a:gd name="connsiteY3" fmla="*/ 0 h 530802"/>
              <a:gd name="connsiteX4" fmla="*/ 265401 w 2945482"/>
              <a:gd name="connsiteY4" fmla="*/ 265401 h 530802"/>
              <a:gd name="connsiteX5" fmla="*/ 0 w 2945482"/>
              <a:gd name="connsiteY5" fmla="*/ 530802 h 530802"/>
              <a:gd name="connsiteX6" fmla="*/ 1122651 w 2945482"/>
              <a:gd name="connsiteY6" fmla="*/ 530802 h 530802"/>
              <a:gd name="connsiteX7" fmla="*/ 1822831 w 2945482"/>
              <a:gd name="connsiteY7" fmla="*/ 530802 h 530802"/>
              <a:gd name="connsiteX8" fmla="*/ 2945482 w 2945482"/>
              <a:gd name="connsiteY8" fmla="*/ 530802 h 530802"/>
              <a:gd name="connsiteX9" fmla="*/ 2680081 w 2945482"/>
              <a:gd name="connsiteY9" fmla="*/ 265401 h 530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5482" h="530802">
                <a:moveTo>
                  <a:pt x="2945482" y="0"/>
                </a:moveTo>
                <a:lnTo>
                  <a:pt x="1822831" y="0"/>
                </a:lnTo>
                <a:lnTo>
                  <a:pt x="1122651" y="0"/>
                </a:lnTo>
                <a:lnTo>
                  <a:pt x="0" y="0"/>
                </a:lnTo>
                <a:lnTo>
                  <a:pt x="265401" y="265401"/>
                </a:lnTo>
                <a:lnTo>
                  <a:pt x="0" y="530802"/>
                </a:lnTo>
                <a:lnTo>
                  <a:pt x="1122651" y="530802"/>
                </a:lnTo>
                <a:lnTo>
                  <a:pt x="1822831" y="530802"/>
                </a:lnTo>
                <a:lnTo>
                  <a:pt x="2945482" y="530802"/>
                </a:lnTo>
                <a:lnTo>
                  <a:pt x="2680081" y="2654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4800543" y="1452784"/>
            <a:ext cx="4904723" cy="1797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03808" y="1068064"/>
            <a:ext cx="38123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222222"/>
                </a:solidFill>
                <a:latin typeface="+mj-lt"/>
                <a:ea typeface="맑은 고딕" panose="020B0503020000020004" pitchFamily="50" charset="-127"/>
              </a:rPr>
              <a:t>INTRODUCTON</a:t>
            </a:r>
            <a:endParaRPr lang="ko-KR" altLang="en-US" sz="4400" b="1" dirty="0">
              <a:solidFill>
                <a:srgbClr val="222222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4655046" y="2061642"/>
            <a:ext cx="604867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I’m </a:t>
            </a:r>
            <a:r>
              <a:rPr lang="en-US" altLang="ko-KR" sz="2200" b="1" dirty="0" err="1" smtClean="0">
                <a:solidFill>
                  <a:schemeClr val="bg1"/>
                </a:solidFill>
                <a:latin typeface="+mj-lt"/>
              </a:rPr>
              <a:t>Anshdeep</a:t>
            </a:r>
            <a:r>
              <a:rPr lang="en-US" altLang="ko-KR" sz="2200" b="1" dirty="0" smtClean="0">
                <a:solidFill>
                  <a:schemeClr val="bg1"/>
                </a:solidFill>
                <a:latin typeface="+mj-lt"/>
              </a:rPr>
              <a:t> Singh Rajput and t</a:t>
            </a: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his presentation </a:t>
            </a:r>
          </a:p>
          <a:p>
            <a:pPr>
              <a:defRPr/>
            </a:pP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delves </a:t>
            </a:r>
            <a:r>
              <a:rPr lang="en-US" sz="2200" b="1" dirty="0">
                <a:solidFill>
                  <a:schemeClr val="bg1"/>
                </a:solidFill>
                <a:latin typeface="+mj-lt"/>
              </a:rPr>
              <a:t>into a comprehensive analysis of pizza sales data utilizing </a:t>
            </a:r>
            <a:r>
              <a:rPr lang="en-US" sz="2200" b="1" dirty="0" smtClean="0">
                <a:solidFill>
                  <a:schemeClr val="bg1"/>
                </a:solidFill>
                <a:latin typeface="+mj-lt"/>
              </a:rPr>
              <a:t>SQL queries.</a:t>
            </a:r>
            <a:endParaRPr lang="en-US" altLang="ko-KR" sz="22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231110" y="5734050"/>
            <a:ext cx="4616691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55046" y="3487281"/>
            <a:ext cx="60486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We will explore sales trends, identifying peak periods and popular menu </a:t>
            </a:r>
            <a:r>
              <a:rPr lang="en-US" b="1" dirty="0" smtClean="0">
                <a:solidFill>
                  <a:schemeClr val="bg1"/>
                </a:solidFill>
              </a:rPr>
              <a:t>items.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By leveraging  SQL’s capabilities, we will uncover valuable 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insights into customer behavior and ordering patterns.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This data-driven  approach aims to provide actionable 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recommendations to enhance sales strategies and </a:t>
            </a:r>
          </a:p>
          <a:p>
            <a:pPr algn="just"/>
            <a:r>
              <a:rPr lang="en-US" b="1" dirty="0" smtClean="0">
                <a:solidFill>
                  <a:schemeClr val="bg1"/>
                </a:solidFill>
              </a:rPr>
              <a:t>customer satisfaction.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8822" y="621482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DATASET SCHEMA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485578"/>
            <a:ext cx="7171794" cy="4585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/>
          </a:bodyPr>
          <a:lstStyle/>
          <a:p>
            <a:r>
              <a:rPr lang="en-US" altLang="ko-KR" dirty="0"/>
              <a:t>Retrieve the total number of orders placed.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557586"/>
            <a:ext cx="8745170" cy="914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2" y="2853729"/>
            <a:ext cx="1933629" cy="12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Calculate the total revenue generated from pizza sales.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413570"/>
            <a:ext cx="9269119" cy="1162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3141762"/>
            <a:ext cx="2016224" cy="12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9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942769"/>
          </a:xfrm>
        </p:spPr>
        <p:txBody>
          <a:bodyPr>
            <a:normAutofit/>
          </a:bodyPr>
          <a:lstStyle/>
          <a:p>
            <a:r>
              <a:rPr lang="en-US" altLang="ko-KR" dirty="0"/>
              <a:t>Identify the highest-priced pizza.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14" y="1341562"/>
            <a:ext cx="6525536" cy="1895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4" y="3645818"/>
            <a:ext cx="2705926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014777"/>
          </a:xfrm>
        </p:spPr>
        <p:txBody>
          <a:bodyPr>
            <a:normAutofit/>
          </a:bodyPr>
          <a:lstStyle/>
          <a:p>
            <a:r>
              <a:rPr lang="en-US" altLang="ko-KR" dirty="0"/>
              <a:t>Identify the most common pizza size ordered.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47" y="1489917"/>
            <a:ext cx="9806839" cy="1809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6" y="3645817"/>
            <a:ext cx="2606039" cy="11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4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List the top 5 most ordered pizza types </a:t>
            </a:r>
            <a:r>
              <a:rPr lang="en-US" altLang="ko-KR" dirty="0" smtClean="0"/>
              <a:t>along </a:t>
            </a:r>
            <a:r>
              <a:rPr lang="en-US" altLang="ko-KR" dirty="0"/>
              <a:t>with </a:t>
            </a:r>
            <a:br>
              <a:rPr lang="en-US" altLang="ko-KR" dirty="0"/>
            </a:br>
            <a:r>
              <a:rPr lang="en-US" altLang="ko-KR" dirty="0" smtClean="0"/>
              <a:t>their </a:t>
            </a:r>
            <a:r>
              <a:rPr lang="en-US" altLang="ko-KR" dirty="0"/>
              <a:t>quantities.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514746"/>
            <a:ext cx="5917832" cy="2808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67" y="4509914"/>
            <a:ext cx="3444465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96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0" y="254777"/>
            <a:ext cx="10971373" cy="1230801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Join the necessary tables to find the total quantity </a:t>
            </a:r>
            <a:r>
              <a:rPr lang="en-US" altLang="ko-KR" dirty="0" smtClean="0"/>
              <a:t>of </a:t>
            </a:r>
            <a:r>
              <a:rPr lang="en-US" altLang="ko-KR" dirty="0"/>
              <a:t>each pizza category ordered.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499763"/>
            <a:ext cx="7344816" cy="2927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6" y="4653930"/>
            <a:ext cx="2299299" cy="17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3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12928</TotalTime>
  <Words>185</Words>
  <Application>Microsoft Office PowerPoint</Application>
  <PresentationFormat>Custom</PresentationFormat>
  <Paragraphs>25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Noto Sans</vt:lpstr>
      <vt:lpstr>Arial</vt:lpstr>
      <vt:lpstr>굴림체</vt:lpstr>
      <vt:lpstr>Calibri Light</vt:lpstr>
      <vt:lpstr>맑은 고딕</vt:lpstr>
      <vt:lpstr>Calibri</vt:lpstr>
      <vt:lpstr>Office 테마</vt:lpstr>
      <vt:lpstr>Pizza Store Sales Analysis</vt:lpstr>
      <vt:lpstr>PowerPoint Presentation</vt:lpstr>
      <vt:lpstr>PowerPoint Presentation</vt:lpstr>
      <vt:lpstr>Retrieve the total number of orders placed.</vt:lpstr>
      <vt:lpstr>Calculate the total revenue generated from pizza sales.</vt:lpstr>
      <vt:lpstr>Identify the highest-priced pizza.</vt:lpstr>
      <vt:lpstr>Identify the most common pizza size ordered.</vt:lpstr>
      <vt:lpstr>List the top 5 most ordered pizza types along with  their quantities.</vt:lpstr>
      <vt:lpstr>Join the necessary tables to find the total quantity of each pizza category ordered.</vt:lpstr>
      <vt:lpstr>Determine the distribution of orders by hour of the  day.</vt:lpstr>
      <vt:lpstr>Join relevant tables to find the category-wise distribution of pizzas.</vt:lpstr>
      <vt:lpstr>Determine the top 3 most ordered pizza types based on revenue.</vt:lpstr>
      <vt:lpstr>Calculate the percentage contribution of each pizza  type to total revenue.</vt:lpstr>
      <vt:lpstr>Analyze the cumulative revenue generated over time.</vt:lpstr>
      <vt:lpstr>Determine the top 3 most ordered pizza types based  on revenue for each pizza category.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Microsoft account</cp:lastModifiedBy>
  <cp:revision>19</cp:revision>
  <dcterms:created xsi:type="dcterms:W3CDTF">2010-02-01T08:03:16Z</dcterms:created>
  <dcterms:modified xsi:type="dcterms:W3CDTF">2024-05-26T18:49:22Z</dcterms:modified>
  <cp:category>www.slidemembers.com</cp:category>
</cp:coreProperties>
</file>